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A189F-C3CB-446F-ABC0-58506754C516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FCC15-14E6-42D8-9D04-E1AFD05291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FCC15-14E6-42D8-9D04-E1AFD052918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4/28/2009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4/28/2009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4/28/2009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4/28/2009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4/28/2009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4/28/2009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4/28/2009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Media Center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Mrs. Douglas has to help her choose the right books and to make the Media Center the #1 place to visit.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enjoy working on type to learn.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70400" y="2679700"/>
          <a:ext cx="4648200" cy="4114800"/>
        </p:xfrm>
        <a:graphic>
          <a:graphicData uri="http://schemas.openxmlformats.org/presentationml/2006/ole">
            <p:oleObj spid="_x0000_s9218" name="Chart" r:id="rId6" imgW="4648335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True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False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would like to learn more about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0242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Power point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Microsoft Word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Microsoft Excel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Google Earth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earned my reading medal this year.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70400" y="2743200"/>
          <a:ext cx="4648200" cy="4114800"/>
        </p:xfrm>
        <a:graphic>
          <a:graphicData uri="http://schemas.openxmlformats.org/presentationml/2006/ole">
            <p:oleObj spid="_x0000_s11266" name="Chart" r:id="rId6" imgW="4648335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True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False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would like the following for the end of the year reward for the reading medal.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-812800" y="1460500"/>
          <a:ext cx="9144000" cy="2073275"/>
        </p:xfrm>
        <a:graphic>
          <a:graphicData uri="http://schemas.openxmlformats.org/presentationml/2006/ole">
            <p:oleObj spid="_x0000_s12290" name="Chart" r:id="rId6" imgW="9144000" imgH="207658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Carnival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Assembly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Field Trip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Movie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the following theme for next years reading medal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13314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Chill out and Read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Chill out with a good Book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Ice Scream for Books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smtClean="0"/>
              <a:t>Driven to Read</a:t>
            </a:r>
            <a:endParaRPr lang="en-US" dirty="0" smtClean="0"/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dirty="0" err="1" smtClean="0"/>
              <a:t>alouds</a:t>
            </a:r>
            <a:endParaRPr lang="en-US" dirty="0" smtClean="0"/>
          </a:p>
          <a:p>
            <a:r>
              <a:rPr lang="en-US" dirty="0" smtClean="0"/>
              <a:t>Check out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New Books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section of the library do you usually check out books from?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70400" y="2679700"/>
          <a:ext cx="4648200" cy="4114800"/>
        </p:xfrm>
        <a:graphic>
          <a:graphicData uri="http://schemas.openxmlformats.org/presentationml/2006/ole">
            <p:oleObj spid="_x0000_s1026" name="Chart" r:id="rId6" imgW="4648335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Fiction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Series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Early Childhood Section (Everybody Books)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Biography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Non-fiction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section in the library do you feel needs a better selection of books?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70400" y="2743200"/>
          <a:ext cx="4648200" cy="4114800"/>
        </p:xfrm>
        <a:graphic>
          <a:graphicData uri="http://schemas.openxmlformats.org/presentationml/2006/ole">
            <p:oleObj spid="_x0000_s2050" name="Chart" r:id="rId6" imgW="4648335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Fiction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Series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Early Childhood Section (Everybody Books)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Biography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Non-fiction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come to the library in the morning?</a:t>
            </a:r>
            <a:endParaRPr lang="en-US" dirty="0"/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/>
        </p:nvGraphicFramePr>
        <p:xfrm>
          <a:off x="4508500" y="1651000"/>
          <a:ext cx="4572000" cy="5143500"/>
        </p:xfrm>
        <a:graphic>
          <a:graphicData uri="http://schemas.openxmlformats.org/presentationml/2006/ole">
            <p:oleObj spid="_x0000_s4098" name="Chart" r:id="rId6" imgW="4572000" imgH="51435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Books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Socializing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Get out of morning work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smtClean="0"/>
              <a:t>School store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check out library books I</a:t>
            </a:r>
            <a:endParaRPr lang="en-US" dirty="0"/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/>
        </p:nvGraphicFramePr>
        <p:xfrm>
          <a:off x="4470400" y="2679700"/>
          <a:ext cx="4648200" cy="4114800"/>
        </p:xfrm>
        <a:graphic>
          <a:graphicData uri="http://schemas.openxmlformats.org/presentationml/2006/ole">
            <p:oleObj spid="_x0000_s3074" name="Chart" r:id="rId6" imgW="4648335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Always read them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Sometimes read them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Never read them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 check out library books I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4470400" y="2679700"/>
          <a:ext cx="4648200" cy="4114800"/>
        </p:xfrm>
        <a:graphic>
          <a:graphicData uri="http://schemas.openxmlformats.org/presentationml/2006/ole">
            <p:oleObj spid="_x0000_s5122" name="Chart" r:id="rId6" imgW="4648335" imgH="4114800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Read the whole book.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Read parts of the book.</a:t>
            </a:r>
          </a:p>
          <a:p>
            <a:pPr marL="457200" indent="-457200">
              <a:spcBef>
                <a:spcPct val="20000"/>
              </a:spcBef>
              <a:buFont typeface="Wingdings"/>
              <a:buAutoNum type="arabicPeriod"/>
            </a:pPr>
            <a:r>
              <a:rPr lang="en-US" dirty="0" smtClean="0"/>
              <a:t>Never open the book.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What is your favorite specials?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27000" y="1182687"/>
          <a:ext cx="7654925" cy="4545012"/>
        </p:xfrm>
        <a:graphic>
          <a:graphicData uri="http://schemas.openxmlformats.org/presentationml/2006/ole">
            <p:oleObj spid="_x0000_s6146" name="Chart" r:id="rId6" imgW="7620000" imgH="451498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1397000" y="1143000"/>
            <a:ext cx="7366000" cy="5006340"/>
          </a:xfrm>
        </p:spPr>
        <p:txBody>
          <a:bodyPr tIns="127000" bIns="127000">
            <a:noAutofit/>
          </a:bodyPr>
          <a:lstStyle/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Gym</a:t>
            </a:r>
          </a:p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Media</a:t>
            </a:r>
          </a:p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Art</a:t>
            </a:r>
          </a:p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Music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In Library my favorite part is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27000" y="1182687"/>
          <a:ext cx="7654925" cy="4545012"/>
        </p:xfrm>
        <a:graphic>
          <a:graphicData uri="http://schemas.openxmlformats.org/presentationml/2006/ole">
            <p:oleObj spid="_x0000_s7170" name="Chart" r:id="rId6" imgW="7620000" imgH="451498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1397000" y="1143000"/>
            <a:ext cx="7366000" cy="5006340"/>
          </a:xfrm>
        </p:spPr>
        <p:txBody>
          <a:bodyPr tIns="127000" bIns="127000">
            <a:noAutofit/>
          </a:bodyPr>
          <a:lstStyle/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Checking out books</a:t>
            </a:r>
          </a:p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HES Favorites</a:t>
            </a:r>
          </a:p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Mrs. Douglas Reading a story</a:t>
            </a:r>
          </a:p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Completing Technology Activities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I rather Mrs. Douglas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/>
        </p:nvGraphicFramePr>
        <p:xfrm>
          <a:off x="127000" y="1308100"/>
          <a:ext cx="7654925" cy="2362200"/>
        </p:xfrm>
        <a:graphic>
          <a:graphicData uri="http://schemas.openxmlformats.org/presentationml/2006/ole">
            <p:oleObj spid="_x0000_s8194" name="Chart" r:id="rId6" imgW="7620000" imgH="2381385" progId="MSGraph.Chart.8">
              <p:embed followColorScheme="full"/>
            </p:oleObj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1397000" y="1143000"/>
            <a:ext cx="7366000" cy="5006340"/>
          </a:xfrm>
        </p:spPr>
        <p:txBody>
          <a:bodyPr tIns="127000" bIns="127000">
            <a:noAutofit/>
          </a:bodyPr>
          <a:lstStyle/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Read stories and complete activities in the media center.</a:t>
            </a:r>
          </a:p>
          <a:p>
            <a:pPr marL="457200" indent="-457200">
              <a:spcBef>
                <a:spcPct val="0"/>
              </a:spcBef>
              <a:spcAft>
                <a:spcPct val="100000"/>
              </a:spcAft>
              <a:buFont typeface="Wingdings"/>
              <a:buAutoNum type="arabicPeriod"/>
            </a:pPr>
            <a:r>
              <a:rPr lang="en-US" sz="3200" dirty="0" smtClean="0"/>
              <a:t>Have us work in the computer lab on learning about technology.</a:t>
            </a:r>
            <a:endParaRPr lang="en-US" sz="32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52"/>
  <p:tag name="FONTSIZE" val="24"/>
  <p:tag name="BULLETTYPE" val="ppBulletArabicPeriod"/>
  <p:tag name="ANSWERTEXT" val="Always read them&#10;Sometimes read them&#10;Never read the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59A22E5FA39E4559BA9D1CC89CEB5748"/>
  <p:tag name="SLIDEID" val="59A22E5FA39E4559BA9D1CC89CEB5748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en I check out library books I"/>
  <p:tag name="ANSWERSALIAS" val="Read the whole book.|smicln|Read parts of the book.|smicln|Never open the book."/>
  <p:tag name="VALUES" val="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65"/>
  <p:tag name="FONTSIZE" val="24"/>
  <p:tag name="BULLETTYPE" val="ppBulletArabicPeriod"/>
  <p:tag name="ANSWERTEXT" val="Read the whole book.&#10;Read parts of the book.&#10;Never open the book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3A26D3BCC1B14F33B7D9356BE9216293"/>
  <p:tag name="SLIDEID" val="3A26D3BCC1B14F33B7D9356BE9216293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at is your favorite specials?"/>
  <p:tag name="ANSWERSALIAS" val="Gym|smicln|Media|smicln|Art|smicln|Music"/>
  <p:tag name="VALUES" val="No Value|smicln|No Value|smicln|No Value|smicln|No Val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9"/>
  <p:tag name="FONTSIZE" val="32"/>
  <p:tag name="BULLETTYPE" val="ppBulletArabicPeriod"/>
  <p:tag name="ANSWERTEXT" val="Gym&#10;Media&#10;Art&#10;Mus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123C01ACFD214543996A879527D3C183"/>
  <p:tag name="SLIDEID" val="123C01ACFD214543996A879527D3C183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In Library my favorite part is"/>
  <p:tag name="ANSWERSALIAS" val="Checking out books|smicln|HES Favorites|smicln|Mrs. Douglas Reading a story|smicln|Completing Technology Activities"/>
  <p:tag name="VALUES" val="No Value|smicln|No Value|smicln|No Value|smicln|No Val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94"/>
  <p:tag name="FONTSIZE" val="32"/>
  <p:tag name="BULLETTYPE" val="ppBulletArabicPeriod"/>
  <p:tag name="ANSWERTEXT" val="Checking out books&#10;HES Favorites&#10;Mrs. Douglas Reading a story&#10;Completing Technology Activities"/>
  <p:tag name="ANSWERBULLETS" val="3"/>
  <p:tag name="OLDNUMANSWERS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45F1B3D3B80D45ECA5947528A7A5E227"/>
  <p:tag name="SLIDEID" val="45F1B3D3B80D45ECA5947528A7A5E227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I rather Mrs. Douglas "/>
  <p:tag name="ANSWERSALIAS" val="Read stories and complete activities in the media center.|smicln|Have us work in the computer lab on learning about technology."/>
  <p:tag name="VALUES" val="No Value|smicln|No Val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0"/>
  <p:tag name="FONTSIZE" val="32"/>
  <p:tag name="BULLETTYPE" val="ppBulletArabicPeriod"/>
  <p:tag name="ANSWERTEXT" val="Read stories and complete activities in the media center.&#10;Have us work in the computer lab on learning about technology."/>
  <p:tag name="ANSWERBULLETS" val="3"/>
  <p:tag name="OLDNUMANSWERS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88118A6F36344578B431DEB5B49412FE"/>
  <p:tag name="SLIDEID" val="88118A6F36344578B431DEB5B49412FE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I enjoy working on type to learn."/>
  <p:tag name="ANSWERSALIAS" val="True|smicln|False"/>
  <p:tag name="VALUES" val="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24"/>
  <p:tag name="BULLETTYPE" val="ppBulletArabicPeriod"/>
  <p:tag name="ANSWERTEXT" val="True&#10;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5C4E59FEB15F4F2F96D948F779145756"/>
  <p:tag name="SLIDEID" val="5C4E59FEB15F4F2F96D948F779145756"/>
  <p:tag name="SLIDEORDER" val="1"/>
  <p:tag name="SLIDETYPE" val="Q"/>
  <p:tag name="DEMOGRAPHIC" val="False"/>
  <p:tag name="SPEEDSCORING" val="False"/>
  <p:tag name="CORRECTPOINTVALUE" val="100"/>
  <p:tag name="INCORRECTPOINTVALUE" val="0"/>
  <p:tag name="QUESTIONALIAS" val="I would like to learn more about"/>
  <p:tag name="ANSWERSALIAS" val="Power point|smicln|Microsoft Word|smicln|Microsoft Excel|smicln|Google Earth"/>
  <p:tag name="VALUEFORMAT" val="0%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DEC8DD9401C74461B3856771037C2A5E"/>
  <p:tag name="SLIDEID" val="DEC8DD9401C74461B3856771037C2A5E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I earned my reading medal this year."/>
  <p:tag name="ANSWERSALIAS" val="True|smicln|False"/>
  <p:tag name="VALUES" val="No Value|smicln|No Val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0"/>
  <p:tag name="FONTSIZE" val="24"/>
  <p:tag name="BULLETTYPE" val="ppBulletArabicPeriod"/>
  <p:tag name="ANSWERTEXT" val="True&#10;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D7681A9B18DB4029B2A90971D3E6CF18"/>
  <p:tag name="SLIDEID" val="D7681A9B18DB4029B2A90971D3E6CF18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I would like the following for the end of the year reward for the reading medal."/>
  <p:tag name="ANSWERSALIAS" val="Carnival|smicln|Assembly|smicln|Field Trip|smicln|Movie"/>
  <p:tag name="VALUES" val="|smicln|No Value|smicln|No Value|smicln|No Val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4"/>
  <p:tag name="FONTSIZE" val="24"/>
  <p:tag name="BULLETTYPE" val="ppBulletArabicPeriod"/>
  <p:tag name="ANSWERTEXT" val="Carnival&#10;Assembly&#10;Field Trip&#10;Movie"/>
  <p:tag name="ANSWERBULLETS" val="3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273EDFAB0B5347ECBD0E27CF48194535"/>
  <p:tag name="SLIDEID" val="273EDFAB0B5347ECBD0E27CF48194535"/>
  <p:tag name="SLIDEORDER" val="1"/>
  <p:tag name="SLIDETYPE" val="Q"/>
  <p:tag name="DEMOGRAPHIC" val="False"/>
  <p:tag name="SPEEDSCORING" val="False"/>
  <p:tag name="CORRECTPOINTVALUE" val="100"/>
  <p:tag name="INCORRECTPOINTVALUE" val="0"/>
  <p:tag name="QUESTIONALIAS" val="I like the following theme for next years reading medal"/>
  <p:tag name="ANSWERSALIAS" val="Chill out and Read|smicln|Chill out with a good Book|smicln|Ice Scream for Books|smicln|Driven to Read"/>
  <p:tag name="VALUEFORMAT" val="0%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FA34E72804EE45D6924F98A51D64C368"/>
  <p:tag name="SLIDEID" val="FA34E72804EE45D6924F98A51D64C368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at section of the library do you usually check out books from?"/>
  <p:tag name="ANSWERSALIAS" val="Fiction|smicln|Series|smicln|Early Childhood Section (Everybody Books)|smicln|Biography|smicln|Non-fiction"/>
  <p:tag name="VALUES" val="|smicln|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78"/>
  <p:tag name="FONTSIZE" val="24"/>
  <p:tag name="BULLETTYPE" val="ppBulletArabicPeriod"/>
  <p:tag name="ANSWERTEXT" val="Fiction&#10;Series&#10;Early Childhood Section (Everybody Books)&#10;Biography&#10;Non-ficti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5CB40315B0E643269218A815AB214993"/>
  <p:tag name="SLIDEID" val="5CB40315B0E643269218A815AB214993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at section in the library do you feel needs a better selection of books?"/>
  <p:tag name="ANSWERSALIAS" val="Fiction|smicln|Series|smicln|Early Childhood Section (Everybody Books)|smicln|Biography|smicln|Non-fiction"/>
  <p:tag name="VALUES" val="No Value|smicln|No Value|smicln|No Value|smicln|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78"/>
  <p:tag name="FONTSIZE" val="24"/>
  <p:tag name="BULLETTYPE" val="ppBulletArabicPeriod"/>
  <p:tag name="ANSWERTEXT" val="Fiction&#10;Series&#10;Early Childhood Section (Everybody Books)&#10;Biography&#10;Non-ficti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6B5170F9A3A841C8A89CA354585E25D3"/>
  <p:tag name="SLIDEID" val="6B5170F9A3A841C8A89CA354585E25D3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y do you come to the library in the morning?"/>
  <p:tag name="ANSWERSALIAS" val="Books|smicln|Socializing|smicln|Get out of morning work|smicln|School store"/>
  <p:tag name="VALUES" val="No Value|smicln|No Value|smicln|No Value|smicln|No Val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4"/>
  <p:tag name="FONTSIZE" val="24"/>
  <p:tag name="BULLETTYPE" val="ppBulletArabicPeriod"/>
  <p:tag name="ANSWERTEXT" val="Books&#10;Socializing&#10;Get out of morning work&#10;School stor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5EB40119823940E8A5315781D2250F10"/>
  <p:tag name="SLIDEID" val="5EB40119823940E8A5315781D2250F10"/>
  <p:tag name="SLIDEORDER" val="1"/>
  <p:tag name="SLIDETYPE" val="Q"/>
  <p:tag name="DEMOGRAPHIC" val="False"/>
  <p:tag name="SPEEDSCORING" val="False"/>
  <p:tag name="CORRECTPOINTVALUE" val="100"/>
  <p:tag name="INCORRECTPOINTVALUE" val="0"/>
  <p:tag name="VALUEFORMAT" val="0%"/>
  <p:tag name="QUESTIONALIAS" val="When I check out library books I"/>
  <p:tag name="ANSWERSALIAS" val="Always read them|smicln|Sometimes read them|smicln|Never read them"/>
  <p:tag name="VALUES" val="|smicln|No Value|smicln|No Val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302</Words>
  <Application>Microsoft Office PowerPoint</Application>
  <PresentationFormat>On-screen Show (4:3)</PresentationFormat>
  <Paragraphs>81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Oriel</vt:lpstr>
      <vt:lpstr>Microsoft Graph Chart</vt:lpstr>
      <vt:lpstr>The Media Center Survey</vt:lpstr>
      <vt:lpstr>What section of the library do you usually check out books from?</vt:lpstr>
      <vt:lpstr>What section in the library do you feel needs a better selection of books?</vt:lpstr>
      <vt:lpstr>Why do you come to the library in the morning?</vt:lpstr>
      <vt:lpstr>When I check out library books I</vt:lpstr>
      <vt:lpstr>When I check out library books I</vt:lpstr>
      <vt:lpstr>What is your favorite specials?</vt:lpstr>
      <vt:lpstr>In Library my favorite part is</vt:lpstr>
      <vt:lpstr>I rather Mrs. Douglas </vt:lpstr>
      <vt:lpstr>I enjoy working on type to learn.</vt:lpstr>
      <vt:lpstr>I would like to learn more about</vt:lpstr>
      <vt:lpstr>I earned my reading medal this year.</vt:lpstr>
      <vt:lpstr>I would like the following for the end of the year reward for the reading medal.</vt:lpstr>
      <vt:lpstr>I like the following theme for next years reading medal</vt:lpstr>
      <vt:lpstr>Discussions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Media Center Survey</dc:title>
  <dc:creator>Katie Douglas</dc:creator>
  <cp:lastModifiedBy>Katie Douglas</cp:lastModifiedBy>
  <cp:revision>3</cp:revision>
  <dcterms:created xsi:type="dcterms:W3CDTF">2009-04-29T01:25:26Z</dcterms:created>
  <dcterms:modified xsi:type="dcterms:W3CDTF">2009-04-29T01:52:19Z</dcterms:modified>
</cp:coreProperties>
</file>